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0" r:id="rId3"/>
    <p:sldId id="261" r:id="rId4"/>
    <p:sldId id="258" r:id="rId5"/>
  </p:sldIdLst>
  <p:sldSz cx="18288000" cy="10287000"/>
  <p:notesSz cx="6858000" cy="9144000"/>
  <p:embeddedFontLst>
    <p:embeddedFont>
      <p:font typeface="Garamond" panose="02020404030301010803" pitchFamily="18" charset="0"/>
      <p:regular r:id="rId8"/>
      <p:bold r:id="rId9"/>
      <p:italic r:id="rId10"/>
    </p:embeddedFont>
    <p:embeddedFont>
      <p:font typeface="Public Sans Bold" panose="020B0604020202020204" charset="-18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64" autoAdjust="0"/>
  </p:normalViewPr>
  <p:slideViewPr>
    <p:cSldViewPr>
      <p:cViewPr varScale="1">
        <p:scale>
          <a:sx n="54" d="100"/>
          <a:sy n="54" d="100"/>
        </p:scale>
        <p:origin x="149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7D696482-8DBC-154F-148E-E2111FD212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61B73B1-6D86-81A5-2ADB-6D39932C27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D810E-4506-44E8-9638-8BD6E22EF0B2}" type="datetimeFigureOut">
              <a:rPr lang="pl-PL" smtClean="0"/>
              <a:t>16.10.2025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3360691-99E0-980B-DF03-F25AE46731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0C68F8A-F57E-45A5-D0B6-108115C591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E9CFA-2C76-4E59-992F-1E5BBF6B80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881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314AC-615F-47B3-9850-F3107706EBB0}" type="datetimeFigureOut">
              <a:rPr lang="pl-PL" smtClean="0"/>
              <a:t>16.10.2025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359F2-7298-4C05-B80A-3A9CFF3C7B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168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E2C4A1A-8757-962D-215C-EE4160F9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97563334-7A3A-75CC-C1C6-40100320DEF5}"/>
              </a:ext>
            </a:extLst>
          </p:cNvPr>
          <p:cNvSpPr/>
          <p:nvPr userDrawn="1"/>
        </p:nvSpPr>
        <p:spPr>
          <a:xfrm>
            <a:off x="1028700" y="9000607"/>
            <a:ext cx="16230600" cy="0"/>
          </a:xfrm>
          <a:prstGeom prst="line">
            <a:avLst/>
          </a:prstGeom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TextBox 55">
            <a:extLst>
              <a:ext uri="{FF2B5EF4-FFF2-40B4-BE49-F238E27FC236}">
                <a16:creationId xmlns:a16="http://schemas.microsoft.com/office/drawing/2014/main" id="{BC3A3600-D680-BF19-5732-BE3895D7FF88}"/>
              </a:ext>
            </a:extLst>
          </p:cNvPr>
          <p:cNvSpPr txBox="1"/>
          <p:nvPr userDrawn="1"/>
        </p:nvSpPr>
        <p:spPr>
          <a:xfrm>
            <a:off x="1037023" y="0"/>
            <a:ext cx="4454402" cy="395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Patronat honorowy: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grpSp>
        <p:nvGrpSpPr>
          <p:cNvPr id="23" name="Group 3">
            <a:extLst>
              <a:ext uri="{FF2B5EF4-FFF2-40B4-BE49-F238E27FC236}">
                <a16:creationId xmlns:a16="http://schemas.microsoft.com/office/drawing/2014/main" id="{13023CCC-3105-FF98-A8E3-DD9F076A8033}"/>
              </a:ext>
            </a:extLst>
          </p:cNvPr>
          <p:cNvGrpSpPr/>
          <p:nvPr userDrawn="1"/>
        </p:nvGrpSpPr>
        <p:grpSpPr>
          <a:xfrm>
            <a:off x="1028700" y="318084"/>
            <a:ext cx="16230600" cy="1015534"/>
            <a:chOff x="0" y="0"/>
            <a:chExt cx="21640800" cy="1354045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F7A8F3E3-67AD-1962-8FD5-A36DB35BBF0C}"/>
                </a:ext>
              </a:extLst>
            </p:cNvPr>
            <p:cNvSpPr/>
            <p:nvPr/>
          </p:nvSpPr>
          <p:spPr>
            <a:xfrm>
              <a:off x="0" y="0"/>
              <a:ext cx="3223044" cy="1354045"/>
            </a:xfrm>
            <a:custGeom>
              <a:avLst/>
              <a:gdLst/>
              <a:ahLst/>
              <a:cxnLst/>
              <a:rect l="l" t="t" r="r" b="b"/>
              <a:pathLst>
                <a:path w="3223044" h="1354045">
                  <a:moveTo>
                    <a:pt x="0" y="0"/>
                  </a:moveTo>
                  <a:lnTo>
                    <a:pt x="3223044" y="0"/>
                  </a:lnTo>
                  <a:lnTo>
                    <a:pt x="3223044" y="1354045"/>
                  </a:lnTo>
                  <a:lnTo>
                    <a:pt x="0" y="13540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308"/>
              </a:stretch>
            </a:blipFill>
          </p:spPr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4268DF0-4AC8-ECAA-4B64-4F24879D0D3B}"/>
                </a:ext>
              </a:extLst>
            </p:cNvPr>
            <p:cNvSpPr/>
            <p:nvPr/>
          </p:nvSpPr>
          <p:spPr>
            <a:xfrm>
              <a:off x="8756433" y="172361"/>
              <a:ext cx="4546837" cy="966203"/>
            </a:xfrm>
            <a:custGeom>
              <a:avLst/>
              <a:gdLst/>
              <a:ahLst/>
              <a:cxnLst/>
              <a:rect l="l" t="t" r="r" b="b"/>
              <a:pathLst>
                <a:path w="4546837" h="966203">
                  <a:moveTo>
                    <a:pt x="0" y="0"/>
                  </a:moveTo>
                  <a:lnTo>
                    <a:pt x="4546837" y="0"/>
                  </a:lnTo>
                  <a:lnTo>
                    <a:pt x="4546837" y="966203"/>
                  </a:lnTo>
                  <a:lnTo>
                    <a:pt x="0" y="966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7B390EDE-958A-AEBE-E0AD-EAF650B1AB21}"/>
                </a:ext>
              </a:extLst>
            </p:cNvPr>
            <p:cNvSpPr/>
            <p:nvPr/>
          </p:nvSpPr>
          <p:spPr>
            <a:xfrm>
              <a:off x="3223044" y="228223"/>
              <a:ext cx="1462603" cy="806260"/>
            </a:xfrm>
            <a:custGeom>
              <a:avLst/>
              <a:gdLst/>
              <a:ahLst/>
              <a:cxnLst/>
              <a:rect l="l" t="t" r="r" b="b"/>
              <a:pathLst>
                <a:path w="1462603" h="806260">
                  <a:moveTo>
                    <a:pt x="0" y="0"/>
                  </a:moveTo>
                  <a:lnTo>
                    <a:pt x="1462604" y="0"/>
                  </a:lnTo>
                  <a:lnTo>
                    <a:pt x="1462604" y="806260"/>
                  </a:lnTo>
                  <a:lnTo>
                    <a:pt x="0" y="806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3A7722B3-40A7-7F2A-F88D-64D35DAD01B1}"/>
                </a:ext>
              </a:extLst>
            </p:cNvPr>
            <p:cNvSpPr/>
            <p:nvPr/>
          </p:nvSpPr>
          <p:spPr>
            <a:xfrm>
              <a:off x="13320961" y="284496"/>
              <a:ext cx="3308629" cy="798207"/>
            </a:xfrm>
            <a:custGeom>
              <a:avLst/>
              <a:gdLst/>
              <a:ahLst/>
              <a:cxnLst/>
              <a:rect l="l" t="t" r="r" b="b"/>
              <a:pathLst>
                <a:path w="3308629" h="798207">
                  <a:moveTo>
                    <a:pt x="0" y="0"/>
                  </a:moveTo>
                  <a:lnTo>
                    <a:pt x="3308629" y="0"/>
                  </a:lnTo>
                  <a:lnTo>
                    <a:pt x="3308629" y="798207"/>
                  </a:lnTo>
                  <a:lnTo>
                    <a:pt x="0" y="798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E8F8A403-DC44-52CB-142A-C680C3449869}"/>
                </a:ext>
              </a:extLst>
            </p:cNvPr>
            <p:cNvSpPr/>
            <p:nvPr/>
          </p:nvSpPr>
          <p:spPr>
            <a:xfrm>
              <a:off x="4695396" y="0"/>
              <a:ext cx="4284197" cy="1263838"/>
            </a:xfrm>
            <a:custGeom>
              <a:avLst/>
              <a:gdLst/>
              <a:ahLst/>
              <a:cxnLst/>
              <a:rect l="l" t="t" r="r" b="b"/>
              <a:pathLst>
                <a:path w="4284197" h="1263838">
                  <a:moveTo>
                    <a:pt x="0" y="0"/>
                  </a:moveTo>
                  <a:lnTo>
                    <a:pt x="4284197" y="0"/>
                  </a:lnTo>
                  <a:lnTo>
                    <a:pt x="4284197" y="1263838"/>
                  </a:lnTo>
                  <a:lnTo>
                    <a:pt x="0" y="12638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643983F8-5B11-4BC5-2178-33BE16115D9F}"/>
                </a:ext>
              </a:extLst>
            </p:cNvPr>
            <p:cNvSpPr/>
            <p:nvPr/>
          </p:nvSpPr>
          <p:spPr>
            <a:xfrm>
              <a:off x="17840570" y="228223"/>
              <a:ext cx="3800230" cy="854479"/>
            </a:xfrm>
            <a:custGeom>
              <a:avLst/>
              <a:gdLst/>
              <a:ahLst/>
              <a:cxnLst/>
              <a:rect l="l" t="t" r="r" b="b"/>
              <a:pathLst>
                <a:path w="3800230" h="854479">
                  <a:moveTo>
                    <a:pt x="0" y="0"/>
                  </a:moveTo>
                  <a:lnTo>
                    <a:pt x="3800230" y="0"/>
                  </a:lnTo>
                  <a:lnTo>
                    <a:pt x="3800230" y="854480"/>
                  </a:lnTo>
                  <a:lnTo>
                    <a:pt x="0" y="854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3976"/>
              </a:stretch>
            </a:blipFill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6B9A4FC0-0870-A669-35DE-58084A6F5135}"/>
                </a:ext>
              </a:extLst>
            </p:cNvPr>
            <p:cNvSpPr/>
            <p:nvPr/>
          </p:nvSpPr>
          <p:spPr>
            <a:xfrm>
              <a:off x="16808064" y="69650"/>
              <a:ext cx="1171626" cy="1171626"/>
            </a:xfrm>
            <a:custGeom>
              <a:avLst/>
              <a:gdLst/>
              <a:ahLst/>
              <a:cxnLst/>
              <a:rect l="l" t="t" r="r" b="b"/>
              <a:pathLst>
                <a:path w="1171626" h="1171626">
                  <a:moveTo>
                    <a:pt x="0" y="0"/>
                  </a:moveTo>
                  <a:lnTo>
                    <a:pt x="1171625" y="0"/>
                  </a:lnTo>
                  <a:lnTo>
                    <a:pt x="1171625" y="1171626"/>
                  </a:lnTo>
                  <a:lnTo>
                    <a:pt x="0" y="1171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31" name="AutoShape 3">
            <a:extLst>
              <a:ext uri="{FF2B5EF4-FFF2-40B4-BE49-F238E27FC236}">
                <a16:creationId xmlns:a16="http://schemas.microsoft.com/office/drawing/2014/main" id="{44C86FDD-56ED-684E-AFF5-9E203378A36C}"/>
              </a:ext>
            </a:extLst>
          </p:cNvPr>
          <p:cNvSpPr/>
          <p:nvPr userDrawn="1"/>
        </p:nvSpPr>
        <p:spPr>
          <a:xfrm>
            <a:off x="1037023" y="1333618"/>
            <a:ext cx="16230600" cy="0"/>
          </a:xfrm>
          <a:prstGeom prst="line">
            <a:avLst/>
          </a:prstGeom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Prostokąt 65">
            <a:extLst>
              <a:ext uri="{FF2B5EF4-FFF2-40B4-BE49-F238E27FC236}">
                <a16:creationId xmlns:a16="http://schemas.microsoft.com/office/drawing/2014/main" id="{EFFD9F11-A392-0F1D-EBEC-0C031B66526A}"/>
              </a:ext>
            </a:extLst>
          </p:cNvPr>
          <p:cNvSpPr/>
          <p:nvPr userDrawn="1"/>
        </p:nvSpPr>
        <p:spPr>
          <a:xfrm>
            <a:off x="1524000" y="2048400"/>
            <a:ext cx="156256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latin typeface="Garamond" panose="02020404030301010803" pitchFamily="18" charset="0"/>
                <a:cs typeface="Miriam" panose="020B0502050101010101" pitchFamily="34" charset="-79"/>
              </a:rPr>
              <a:t>II Kongres </a:t>
            </a:r>
            <a:r>
              <a:rPr lang="pl-PL" sz="4800" b="1" dirty="0" err="1">
                <a:latin typeface="Garamond" panose="02020404030301010803" pitchFamily="18" charset="0"/>
                <a:cs typeface="Miriam" panose="020B0502050101010101" pitchFamily="34" charset="-79"/>
              </a:rPr>
              <a:t>Geoinformacyjny</a:t>
            </a:r>
            <a:endParaRPr lang="pl-PL" sz="4800" b="1" dirty="0">
              <a:latin typeface="Garamond" panose="02020404030301010803" pitchFamily="18" charset="0"/>
              <a:cs typeface="Miriam" panose="020B0502050101010101" pitchFamily="34" charset="-79"/>
            </a:endParaRPr>
          </a:p>
          <a:p>
            <a:pPr algn="ctr"/>
            <a:r>
              <a:rPr lang="pl-PL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„Rola technologii </a:t>
            </a:r>
            <a:r>
              <a:rPr lang="pl-PL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geoinformacyjnych</a:t>
            </a:r>
            <a:r>
              <a:rPr lang="pl-PL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nauce, gospodarce i administracji”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3600" dirty="0">
                <a:latin typeface="Garamond" panose="02020404030301010803" pitchFamily="18" charset="0"/>
                <a:cs typeface="Miriam" panose="020B0502050101010101" pitchFamily="34" charset="-79"/>
              </a:rPr>
              <a:t>Zielona Góra  23-24 października 2025 r.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B87B2F9-CF6F-DC4D-FED9-5091C271B2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8013" y="40854486"/>
            <a:ext cx="14224261" cy="183424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1CD7C1E-6E8E-EB96-F419-FE65D1C0D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5027314" y="9105902"/>
            <a:ext cx="8233372" cy="10617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F1419EB1-84BD-CD68-B678-9CF6CE75C139}"/>
              </a:ext>
            </a:extLst>
          </p:cNvPr>
          <p:cNvGrpSpPr/>
          <p:nvPr userDrawn="1"/>
        </p:nvGrpSpPr>
        <p:grpSpPr>
          <a:xfrm>
            <a:off x="1028700" y="8953500"/>
            <a:ext cx="16230600" cy="1201823"/>
            <a:chOff x="0" y="0"/>
            <a:chExt cx="21640800" cy="1602431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4AF26143-F2FA-6E7A-5E09-A8769A8E9D6B}"/>
                </a:ext>
              </a:extLst>
            </p:cNvPr>
            <p:cNvSpPr/>
            <p:nvPr/>
          </p:nvSpPr>
          <p:spPr>
            <a:xfrm>
              <a:off x="0" y="19050"/>
              <a:ext cx="21640800" cy="0"/>
            </a:xfrm>
            <a:prstGeom prst="line">
              <a:avLst/>
            </a:prstGeom>
            <a:ln w="38100" cap="flat">
              <a:solidFill>
                <a:srgbClr val="33333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1E0E0D4D-9D25-AFC3-A518-B0028EE058EF}"/>
                </a:ext>
              </a:extLst>
            </p:cNvPr>
            <p:cNvSpPr/>
            <p:nvPr/>
          </p:nvSpPr>
          <p:spPr>
            <a:xfrm>
              <a:off x="0" y="248386"/>
              <a:ext cx="3223044" cy="1354045"/>
            </a:xfrm>
            <a:custGeom>
              <a:avLst/>
              <a:gdLst/>
              <a:ahLst/>
              <a:cxnLst/>
              <a:rect l="l" t="t" r="r" b="b"/>
              <a:pathLst>
                <a:path w="3223044" h="1354045">
                  <a:moveTo>
                    <a:pt x="0" y="0"/>
                  </a:moveTo>
                  <a:lnTo>
                    <a:pt x="3223044" y="0"/>
                  </a:lnTo>
                  <a:lnTo>
                    <a:pt x="3223044" y="1354045"/>
                  </a:lnTo>
                  <a:lnTo>
                    <a:pt x="0" y="13540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308"/>
              </a:stretch>
            </a:blipFill>
          </p:spPr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5E7F436-62A9-D495-0770-B9AB6A923D13}"/>
                </a:ext>
              </a:extLst>
            </p:cNvPr>
            <p:cNvSpPr/>
            <p:nvPr/>
          </p:nvSpPr>
          <p:spPr>
            <a:xfrm>
              <a:off x="8756433" y="420747"/>
              <a:ext cx="4546837" cy="966203"/>
            </a:xfrm>
            <a:custGeom>
              <a:avLst/>
              <a:gdLst/>
              <a:ahLst/>
              <a:cxnLst/>
              <a:rect l="l" t="t" r="r" b="b"/>
              <a:pathLst>
                <a:path w="4546837" h="966203">
                  <a:moveTo>
                    <a:pt x="0" y="0"/>
                  </a:moveTo>
                  <a:lnTo>
                    <a:pt x="4546837" y="0"/>
                  </a:lnTo>
                  <a:lnTo>
                    <a:pt x="4546837" y="966203"/>
                  </a:lnTo>
                  <a:lnTo>
                    <a:pt x="0" y="966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6E5B58C-A3C7-C7A0-6797-122207B37B0E}"/>
                </a:ext>
              </a:extLst>
            </p:cNvPr>
            <p:cNvSpPr/>
            <p:nvPr/>
          </p:nvSpPr>
          <p:spPr>
            <a:xfrm>
              <a:off x="3223044" y="476609"/>
              <a:ext cx="1462603" cy="806260"/>
            </a:xfrm>
            <a:custGeom>
              <a:avLst/>
              <a:gdLst/>
              <a:ahLst/>
              <a:cxnLst/>
              <a:rect l="l" t="t" r="r" b="b"/>
              <a:pathLst>
                <a:path w="1462603" h="806260">
                  <a:moveTo>
                    <a:pt x="0" y="0"/>
                  </a:moveTo>
                  <a:lnTo>
                    <a:pt x="1462604" y="0"/>
                  </a:lnTo>
                  <a:lnTo>
                    <a:pt x="1462604" y="806260"/>
                  </a:lnTo>
                  <a:lnTo>
                    <a:pt x="0" y="806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10C5C48-D5C7-490B-B9BF-7662D8C2EEB0}"/>
                </a:ext>
              </a:extLst>
            </p:cNvPr>
            <p:cNvSpPr/>
            <p:nvPr/>
          </p:nvSpPr>
          <p:spPr>
            <a:xfrm>
              <a:off x="13320961" y="532882"/>
              <a:ext cx="3308629" cy="798207"/>
            </a:xfrm>
            <a:custGeom>
              <a:avLst/>
              <a:gdLst/>
              <a:ahLst/>
              <a:cxnLst/>
              <a:rect l="l" t="t" r="r" b="b"/>
              <a:pathLst>
                <a:path w="3308629" h="798207">
                  <a:moveTo>
                    <a:pt x="0" y="0"/>
                  </a:moveTo>
                  <a:lnTo>
                    <a:pt x="3308629" y="0"/>
                  </a:lnTo>
                  <a:lnTo>
                    <a:pt x="3308629" y="798207"/>
                  </a:lnTo>
                  <a:lnTo>
                    <a:pt x="0" y="798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1406AC3-D63A-D4BD-F2F5-6CC51C08EB8E}"/>
                </a:ext>
              </a:extLst>
            </p:cNvPr>
            <p:cNvSpPr/>
            <p:nvPr/>
          </p:nvSpPr>
          <p:spPr>
            <a:xfrm>
              <a:off x="4695396" y="248386"/>
              <a:ext cx="4284197" cy="1263838"/>
            </a:xfrm>
            <a:custGeom>
              <a:avLst/>
              <a:gdLst/>
              <a:ahLst/>
              <a:cxnLst/>
              <a:rect l="l" t="t" r="r" b="b"/>
              <a:pathLst>
                <a:path w="4284197" h="1263838">
                  <a:moveTo>
                    <a:pt x="0" y="0"/>
                  </a:moveTo>
                  <a:lnTo>
                    <a:pt x="4284197" y="0"/>
                  </a:lnTo>
                  <a:lnTo>
                    <a:pt x="4284197" y="1263838"/>
                  </a:lnTo>
                  <a:lnTo>
                    <a:pt x="0" y="12638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B9CC2F8-EC96-12EA-E05C-6AE76B5F0DCC}"/>
                </a:ext>
              </a:extLst>
            </p:cNvPr>
            <p:cNvSpPr/>
            <p:nvPr/>
          </p:nvSpPr>
          <p:spPr>
            <a:xfrm>
              <a:off x="17840570" y="476609"/>
              <a:ext cx="3800230" cy="854479"/>
            </a:xfrm>
            <a:custGeom>
              <a:avLst/>
              <a:gdLst/>
              <a:ahLst/>
              <a:cxnLst/>
              <a:rect l="l" t="t" r="r" b="b"/>
              <a:pathLst>
                <a:path w="3800230" h="854479">
                  <a:moveTo>
                    <a:pt x="0" y="0"/>
                  </a:moveTo>
                  <a:lnTo>
                    <a:pt x="3800230" y="0"/>
                  </a:lnTo>
                  <a:lnTo>
                    <a:pt x="3800230" y="854480"/>
                  </a:lnTo>
                  <a:lnTo>
                    <a:pt x="0" y="854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3976"/>
              </a:stretch>
            </a:blipFill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974E8D23-A1E6-27FB-83AD-52A5540F77CD}"/>
                </a:ext>
              </a:extLst>
            </p:cNvPr>
            <p:cNvSpPr/>
            <p:nvPr/>
          </p:nvSpPr>
          <p:spPr>
            <a:xfrm>
              <a:off x="16808064" y="318036"/>
              <a:ext cx="1171626" cy="1171626"/>
            </a:xfrm>
            <a:custGeom>
              <a:avLst/>
              <a:gdLst/>
              <a:ahLst/>
              <a:cxnLst/>
              <a:rect l="l" t="t" r="r" b="b"/>
              <a:pathLst>
                <a:path w="1171626" h="1171626">
                  <a:moveTo>
                    <a:pt x="0" y="0"/>
                  </a:moveTo>
                  <a:lnTo>
                    <a:pt x="1171625" y="0"/>
                  </a:lnTo>
                  <a:lnTo>
                    <a:pt x="1171625" y="1171626"/>
                  </a:lnTo>
                  <a:lnTo>
                    <a:pt x="0" y="1171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16" name="TextBox 55">
            <a:extLst>
              <a:ext uri="{FF2B5EF4-FFF2-40B4-BE49-F238E27FC236}">
                <a16:creationId xmlns:a16="http://schemas.microsoft.com/office/drawing/2014/main" id="{E1879F46-0103-4F74-2F69-6D26DB6A7CAD}"/>
              </a:ext>
            </a:extLst>
          </p:cNvPr>
          <p:cNvSpPr txBox="1"/>
          <p:nvPr userDrawn="1"/>
        </p:nvSpPr>
        <p:spPr>
          <a:xfrm>
            <a:off x="1028700" y="8866702"/>
            <a:ext cx="5036818" cy="389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pl-PL" sz="1800" b="1" dirty="0">
                <a:solidFill>
                  <a:srgbClr val="333333">
                    <a:alpha val="74902"/>
                  </a:srgbClr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Patronat honorowy:</a:t>
            </a:r>
            <a:endParaRPr lang="en-US" sz="1800" b="1" dirty="0">
              <a:solidFill>
                <a:srgbClr val="333333">
                  <a:alpha val="74902"/>
                </a:srgbClr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BC670024-D46F-EB9E-A677-67B0504699A3}"/>
              </a:ext>
            </a:extLst>
          </p:cNvPr>
          <p:cNvGrpSpPr/>
          <p:nvPr userDrawn="1"/>
        </p:nvGrpSpPr>
        <p:grpSpPr>
          <a:xfrm>
            <a:off x="1028700" y="440959"/>
            <a:ext cx="16230600" cy="1015534"/>
            <a:chOff x="0" y="0"/>
            <a:chExt cx="21640800" cy="135404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1FD0077-C8AA-25B1-0A97-6F43D384293C}"/>
                </a:ext>
              </a:extLst>
            </p:cNvPr>
            <p:cNvSpPr/>
            <p:nvPr/>
          </p:nvSpPr>
          <p:spPr>
            <a:xfrm>
              <a:off x="0" y="0"/>
              <a:ext cx="3223044" cy="1354045"/>
            </a:xfrm>
            <a:custGeom>
              <a:avLst/>
              <a:gdLst/>
              <a:ahLst/>
              <a:cxnLst/>
              <a:rect l="l" t="t" r="r" b="b"/>
              <a:pathLst>
                <a:path w="3223044" h="1354045">
                  <a:moveTo>
                    <a:pt x="0" y="0"/>
                  </a:moveTo>
                  <a:lnTo>
                    <a:pt x="3223044" y="0"/>
                  </a:lnTo>
                  <a:lnTo>
                    <a:pt x="3223044" y="1354045"/>
                  </a:lnTo>
                  <a:lnTo>
                    <a:pt x="0" y="13540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308"/>
              </a:stretch>
            </a:blipFill>
          </p:spPr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6DBAD90D-D6EE-CBA0-A7F9-620CF15C2830}"/>
                </a:ext>
              </a:extLst>
            </p:cNvPr>
            <p:cNvSpPr/>
            <p:nvPr/>
          </p:nvSpPr>
          <p:spPr>
            <a:xfrm>
              <a:off x="8756433" y="172361"/>
              <a:ext cx="4546837" cy="966203"/>
            </a:xfrm>
            <a:custGeom>
              <a:avLst/>
              <a:gdLst/>
              <a:ahLst/>
              <a:cxnLst/>
              <a:rect l="l" t="t" r="r" b="b"/>
              <a:pathLst>
                <a:path w="4546837" h="966203">
                  <a:moveTo>
                    <a:pt x="0" y="0"/>
                  </a:moveTo>
                  <a:lnTo>
                    <a:pt x="4546837" y="0"/>
                  </a:lnTo>
                  <a:lnTo>
                    <a:pt x="4546837" y="966203"/>
                  </a:lnTo>
                  <a:lnTo>
                    <a:pt x="0" y="966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6CE0153-B316-0F60-D028-12F8B9BAF329}"/>
                </a:ext>
              </a:extLst>
            </p:cNvPr>
            <p:cNvSpPr/>
            <p:nvPr/>
          </p:nvSpPr>
          <p:spPr>
            <a:xfrm>
              <a:off x="3223044" y="228223"/>
              <a:ext cx="1462603" cy="806260"/>
            </a:xfrm>
            <a:custGeom>
              <a:avLst/>
              <a:gdLst/>
              <a:ahLst/>
              <a:cxnLst/>
              <a:rect l="l" t="t" r="r" b="b"/>
              <a:pathLst>
                <a:path w="1462603" h="806260">
                  <a:moveTo>
                    <a:pt x="0" y="0"/>
                  </a:moveTo>
                  <a:lnTo>
                    <a:pt x="1462604" y="0"/>
                  </a:lnTo>
                  <a:lnTo>
                    <a:pt x="1462604" y="806260"/>
                  </a:lnTo>
                  <a:lnTo>
                    <a:pt x="0" y="806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EA46B08-A04B-6185-DCA9-33908B8384B8}"/>
                </a:ext>
              </a:extLst>
            </p:cNvPr>
            <p:cNvSpPr/>
            <p:nvPr/>
          </p:nvSpPr>
          <p:spPr>
            <a:xfrm>
              <a:off x="13320961" y="284496"/>
              <a:ext cx="3308629" cy="798207"/>
            </a:xfrm>
            <a:custGeom>
              <a:avLst/>
              <a:gdLst/>
              <a:ahLst/>
              <a:cxnLst/>
              <a:rect l="l" t="t" r="r" b="b"/>
              <a:pathLst>
                <a:path w="3308629" h="798207">
                  <a:moveTo>
                    <a:pt x="0" y="0"/>
                  </a:moveTo>
                  <a:lnTo>
                    <a:pt x="3308629" y="0"/>
                  </a:lnTo>
                  <a:lnTo>
                    <a:pt x="3308629" y="798207"/>
                  </a:lnTo>
                  <a:lnTo>
                    <a:pt x="0" y="798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EF7621C-8E03-7428-79A2-C8E9CB1A6AA9}"/>
                </a:ext>
              </a:extLst>
            </p:cNvPr>
            <p:cNvSpPr/>
            <p:nvPr/>
          </p:nvSpPr>
          <p:spPr>
            <a:xfrm>
              <a:off x="4695396" y="0"/>
              <a:ext cx="4284197" cy="1263838"/>
            </a:xfrm>
            <a:custGeom>
              <a:avLst/>
              <a:gdLst/>
              <a:ahLst/>
              <a:cxnLst/>
              <a:rect l="l" t="t" r="r" b="b"/>
              <a:pathLst>
                <a:path w="4284197" h="1263838">
                  <a:moveTo>
                    <a:pt x="0" y="0"/>
                  </a:moveTo>
                  <a:lnTo>
                    <a:pt x="4284197" y="0"/>
                  </a:lnTo>
                  <a:lnTo>
                    <a:pt x="4284197" y="1263838"/>
                  </a:lnTo>
                  <a:lnTo>
                    <a:pt x="0" y="12638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309B5E6C-6E00-AE05-3E71-727756801611}"/>
                </a:ext>
              </a:extLst>
            </p:cNvPr>
            <p:cNvSpPr/>
            <p:nvPr/>
          </p:nvSpPr>
          <p:spPr>
            <a:xfrm>
              <a:off x="17840570" y="228223"/>
              <a:ext cx="3800230" cy="854479"/>
            </a:xfrm>
            <a:custGeom>
              <a:avLst/>
              <a:gdLst/>
              <a:ahLst/>
              <a:cxnLst/>
              <a:rect l="l" t="t" r="r" b="b"/>
              <a:pathLst>
                <a:path w="3800230" h="854479">
                  <a:moveTo>
                    <a:pt x="0" y="0"/>
                  </a:moveTo>
                  <a:lnTo>
                    <a:pt x="3800230" y="0"/>
                  </a:lnTo>
                  <a:lnTo>
                    <a:pt x="3800230" y="854480"/>
                  </a:lnTo>
                  <a:lnTo>
                    <a:pt x="0" y="854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3976"/>
              </a:stretch>
            </a:blipFill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550F423-97AA-123E-B7F4-6A30DDD17014}"/>
                </a:ext>
              </a:extLst>
            </p:cNvPr>
            <p:cNvSpPr/>
            <p:nvPr/>
          </p:nvSpPr>
          <p:spPr>
            <a:xfrm>
              <a:off x="16808064" y="69650"/>
              <a:ext cx="1171626" cy="1171626"/>
            </a:xfrm>
            <a:custGeom>
              <a:avLst/>
              <a:gdLst/>
              <a:ahLst/>
              <a:cxnLst/>
              <a:rect l="l" t="t" r="r" b="b"/>
              <a:pathLst>
                <a:path w="1171626" h="1171626">
                  <a:moveTo>
                    <a:pt x="0" y="0"/>
                  </a:moveTo>
                  <a:lnTo>
                    <a:pt x="1171625" y="0"/>
                  </a:lnTo>
                  <a:lnTo>
                    <a:pt x="1171625" y="1171626"/>
                  </a:lnTo>
                  <a:lnTo>
                    <a:pt x="0" y="1171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2" name="TextBox 55">
            <a:extLst>
              <a:ext uri="{FF2B5EF4-FFF2-40B4-BE49-F238E27FC236}">
                <a16:creationId xmlns:a16="http://schemas.microsoft.com/office/drawing/2014/main" id="{BD4F048A-EF33-D6B5-E784-E793BCC38427}"/>
              </a:ext>
            </a:extLst>
          </p:cNvPr>
          <p:cNvSpPr txBox="1"/>
          <p:nvPr userDrawn="1"/>
        </p:nvSpPr>
        <p:spPr>
          <a:xfrm>
            <a:off x="1028700" y="100329"/>
            <a:ext cx="5036818" cy="407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pl-PL" sz="2000" b="1" dirty="0">
                <a:solidFill>
                  <a:srgbClr val="333333">
                    <a:alpha val="74902"/>
                  </a:srgbClr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Patronat honorowy:</a:t>
            </a:r>
            <a:endParaRPr lang="en-US" sz="2000" b="1" dirty="0">
              <a:solidFill>
                <a:srgbClr val="333333">
                  <a:alpha val="74902"/>
                </a:srgbClr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FA37D6E3-5E5E-51F5-1A8F-893596F064DD}"/>
              </a:ext>
            </a:extLst>
          </p:cNvPr>
          <p:cNvSpPr/>
          <p:nvPr userDrawn="1"/>
        </p:nvSpPr>
        <p:spPr>
          <a:xfrm>
            <a:off x="1037023" y="1456493"/>
            <a:ext cx="16230600" cy="0"/>
          </a:xfrm>
          <a:prstGeom prst="line">
            <a:avLst/>
          </a:prstGeom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id="{55F9886E-A4C2-71DC-799B-B50A3C0B6C42}"/>
              </a:ext>
            </a:extLst>
          </p:cNvPr>
          <p:cNvSpPr/>
          <p:nvPr userDrawn="1"/>
        </p:nvSpPr>
        <p:spPr>
          <a:xfrm>
            <a:off x="1028700" y="9000607"/>
            <a:ext cx="16230600" cy="0"/>
          </a:xfrm>
          <a:prstGeom prst="line">
            <a:avLst/>
          </a:prstGeom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E63449D-4156-2727-A370-67C6AAEDF4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5027314" y="9105902"/>
            <a:ext cx="8233372" cy="106170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6800" y="6599277"/>
            <a:ext cx="13919249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pl-PL" sz="8000" b="1" spc="-656" dirty="0">
                <a:solidFill>
                  <a:srgbClr val="333333"/>
                </a:solidFill>
                <a:latin typeface="Garamond" panose="02020404030301010803" pitchFamily="18" charset="0"/>
                <a:ea typeface="Noto Serif Display Semi-Bold Italics"/>
                <a:cs typeface="Noto Serif Display Semi-Bold Italics"/>
                <a:sym typeface="Noto Serif Display Semi-Bold Italics"/>
              </a:rPr>
              <a:t>Tytuł</a:t>
            </a:r>
          </a:p>
          <a:p>
            <a:pPr algn="l"/>
            <a:r>
              <a:rPr lang="pl-PL" sz="8000" b="1" spc="-656" dirty="0">
                <a:solidFill>
                  <a:srgbClr val="333333"/>
                </a:solidFill>
                <a:latin typeface="Garamond" panose="02020404030301010803" pitchFamily="18" charset="0"/>
                <a:ea typeface="Noto Serif Display Semi-Bold Italics"/>
                <a:cs typeface="Noto Serif Display Semi-Bold Italics"/>
                <a:sym typeface="Noto Serif Display Semi-Bold Italics"/>
              </a:rPr>
              <a:t>Prezentacji</a:t>
            </a:r>
            <a:endParaRPr lang="en-US" sz="8000" b="1" spc="-656" dirty="0">
              <a:solidFill>
                <a:srgbClr val="333333"/>
              </a:solidFill>
              <a:latin typeface="Garamond" panose="02020404030301010803" pitchFamily="18" charset="0"/>
              <a:ea typeface="Noto Serif Display Semi-Bold Italics"/>
              <a:cs typeface="Noto Serif Display Semi-Bold Italics"/>
              <a:sym typeface="Noto Serif Display Semi-Bold Itali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040E08-AE5D-23B7-30C6-D013580BF3D6}"/>
              </a:ext>
            </a:extLst>
          </p:cNvPr>
          <p:cNvSpPr txBox="1"/>
          <p:nvPr/>
        </p:nvSpPr>
        <p:spPr>
          <a:xfrm>
            <a:off x="13944600" y="8115300"/>
            <a:ext cx="370844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pl-PL" sz="6000" spc="-656" dirty="0">
                <a:solidFill>
                  <a:srgbClr val="333333"/>
                </a:solidFill>
                <a:latin typeface="Garamond" panose="02020404030301010803" pitchFamily="18" charset="0"/>
                <a:ea typeface="Noto Serif Display Semi-Bold Italics"/>
                <a:cs typeface="Noto Serif Display Semi-Bold Italics"/>
                <a:sym typeface="Noto Serif Display Semi-Bold Italics"/>
              </a:rPr>
              <a:t>Imię Nazwisko</a:t>
            </a:r>
            <a:endParaRPr lang="en-US" sz="6000" spc="-656" dirty="0">
              <a:solidFill>
                <a:srgbClr val="333333"/>
              </a:solidFill>
              <a:latin typeface="Garamond" panose="02020404030301010803" pitchFamily="18" charset="0"/>
              <a:ea typeface="Noto Serif Display Semi-Bold Italics"/>
              <a:cs typeface="Noto Serif Display Semi-Bold Italics"/>
              <a:sym typeface="Noto Serif Display Semi-Bold Itali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A64A6-B5B3-F7CF-FD34-B8AD20C90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B762E1-3ED3-4190-4C93-F326D32AE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1181100"/>
            <a:ext cx="7772400" cy="1362075"/>
          </a:xfrm>
        </p:spPr>
        <p:txBody>
          <a:bodyPr/>
          <a:lstStyle/>
          <a:p>
            <a:endParaRPr lang="pl-PL" dirty="0">
              <a:latin typeface="Garamond" panose="02020404030301010803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10FD798-9C80-7DDC-540C-BECC49FE6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9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FF922-2C13-72F0-BBF6-D3A10F4B7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01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2"/>
          <p:cNvSpPr txBox="1"/>
          <p:nvPr/>
        </p:nvSpPr>
        <p:spPr>
          <a:xfrm>
            <a:off x="1028700" y="3333750"/>
            <a:ext cx="9563100" cy="1514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999"/>
              </a:lnSpc>
            </a:pPr>
            <a:r>
              <a:rPr lang="pl-PL" sz="9999" b="1" i="1" spc="-489" dirty="0">
                <a:solidFill>
                  <a:srgbClr val="333333"/>
                </a:solidFill>
                <a:latin typeface="Garamond" panose="02020404030301010803" pitchFamily="18" charset="0"/>
                <a:ea typeface="Noto Serif Display Semi-Bold Italics"/>
                <a:cs typeface="Noto Serif Display Semi-Bold Italics"/>
                <a:sym typeface="Noto Serif Display Semi-Bold Italics"/>
              </a:rPr>
              <a:t>Dziękuję za uwagę! </a:t>
            </a:r>
            <a:endParaRPr lang="en-US" sz="9999" b="1" i="1" spc="-489" dirty="0">
              <a:solidFill>
                <a:srgbClr val="333333"/>
              </a:solidFill>
              <a:latin typeface="Garamond" panose="02020404030301010803" pitchFamily="18" charset="0"/>
              <a:ea typeface="Noto Serif Display Semi-Bold Italics"/>
              <a:cs typeface="Noto Serif Display Semi-Bold Italics"/>
              <a:sym typeface="Noto Serif Display Semi-Bold Italics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478D4290-3B6B-776E-BA0E-4169A376429B}"/>
              </a:ext>
            </a:extLst>
          </p:cNvPr>
          <p:cNvSpPr txBox="1"/>
          <p:nvPr/>
        </p:nvSpPr>
        <p:spPr>
          <a:xfrm>
            <a:off x="13944600" y="8115300"/>
            <a:ext cx="370844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pl-PL" sz="6000" spc="-656" dirty="0">
                <a:solidFill>
                  <a:srgbClr val="333333"/>
                </a:solidFill>
                <a:latin typeface="Garamond" panose="02020404030301010803" pitchFamily="18" charset="0"/>
                <a:ea typeface="Noto Serif Display Semi-Bold Italics"/>
                <a:cs typeface="Noto Serif Display Semi-Bold Italics"/>
                <a:sym typeface="Noto Serif Display Semi-Bold Italics"/>
              </a:rPr>
              <a:t>Imię Nazwisko</a:t>
            </a:r>
            <a:endParaRPr lang="en-US" sz="6000" spc="-656" dirty="0">
              <a:solidFill>
                <a:srgbClr val="333333"/>
              </a:solidFill>
              <a:latin typeface="Garamond" panose="02020404030301010803" pitchFamily="18" charset="0"/>
              <a:ea typeface="Noto Serif Display Semi-Bold Italics"/>
              <a:cs typeface="Noto Serif Display Semi-Bold Italics"/>
              <a:sym typeface="Noto Serif Display Semi-Bold Itali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10</Words>
  <Application>Microsoft Office PowerPoint</Application>
  <PresentationFormat>Niestandardowy</PresentationFormat>
  <Paragraphs>5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0" baseType="lpstr">
      <vt:lpstr>Garamond</vt:lpstr>
      <vt:lpstr>Calibri</vt:lpstr>
      <vt:lpstr>Arial</vt:lpstr>
      <vt:lpstr>Public Sans Bold</vt:lpstr>
      <vt:lpstr>Times New Roman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Presentation</dc:title>
  <dc:creator>Wiktor Bosowski</dc:creator>
  <cp:lastModifiedBy>oem</cp:lastModifiedBy>
  <cp:revision>14</cp:revision>
  <dcterms:created xsi:type="dcterms:W3CDTF">2006-08-16T00:00:00Z</dcterms:created>
  <dcterms:modified xsi:type="dcterms:W3CDTF">2025-10-16T19:09:19Z</dcterms:modified>
  <dc:identifier>DAGzJXKjnA4</dc:identifier>
</cp:coreProperties>
</file>