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30240288" cy="42840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54" userDrawn="1">
          <p15:clr>
            <a:srgbClr val="000000"/>
          </p15:clr>
        </p15:guide>
        <p15:guide id="4" pos="18595" userDrawn="1">
          <p15:clr>
            <a:srgbClr val="000000"/>
          </p15:clr>
        </p15:guide>
        <p15:guide id="5" orient="horz" pos="454" userDrawn="1">
          <p15:clr>
            <a:srgbClr val="000000"/>
          </p15:clr>
        </p15:guide>
        <p15:guide id="10" orient="horz" pos="26532" userDrawn="1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1B93"/>
    <a:srgbClr val="011893"/>
    <a:srgbClr val="007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99" autoAdjust="0"/>
    <p:restoredTop sz="95306" autoAdjust="0"/>
  </p:normalViewPr>
  <p:slideViewPr>
    <p:cSldViewPr>
      <p:cViewPr varScale="1">
        <p:scale>
          <a:sx n="13" d="100"/>
          <a:sy n="13" d="100"/>
        </p:scale>
        <p:origin x="3062" y="120"/>
      </p:cViewPr>
      <p:guideLst>
        <p:guide pos="454"/>
        <p:guide pos="18595"/>
        <p:guide orient="horz" pos="454"/>
        <p:guide orient="horz" pos="265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4" d="100"/>
          <a:sy n="64" d="100"/>
        </p:scale>
        <p:origin x="3115" y="72"/>
      </p:cViewPr>
      <p:guideLst>
        <p:guide orient="horz" pos="2880"/>
        <p:guide pos="2160"/>
      </p:guideLst>
    </p:cSldViewPr>
  </p:notes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B77AD-3E01-4663-B8F2-FF73943B9490}" type="datetimeFigureOut">
              <a:rPr lang="pl-PL" smtClean="0"/>
              <a:t>15.10.2025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F00EA-0959-4235-83D1-76BA1C065B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1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219DF-1F45-4A32-A4B8-42B25B3D31BC}" type="datetimeFigureOut">
              <a:rPr lang="pl-PL" smtClean="0"/>
              <a:t>15.10.2025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339975" y="1143000"/>
            <a:ext cx="2178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70B7F-B3BB-42E1-8140-DF7A478686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6798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27994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1pPr>
    <a:lvl2pPr marL="463996" algn="l" defTabSz="927994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2pPr>
    <a:lvl3pPr marL="927994" algn="l" defTabSz="927994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3pPr>
    <a:lvl4pPr marL="1391990" algn="l" defTabSz="927994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4pPr>
    <a:lvl5pPr marL="1855986" algn="l" defTabSz="927994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5pPr>
    <a:lvl6pPr marL="2319982" algn="l" defTabSz="927994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6pPr>
    <a:lvl7pPr marL="2783980" algn="l" defTabSz="927994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7pPr>
    <a:lvl8pPr marL="3247976" algn="l" defTabSz="927994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8pPr>
    <a:lvl9pPr marL="3711972" algn="l" defTabSz="927994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339975" y="1143000"/>
            <a:ext cx="217805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70B7F-B3BB-42E1-8140-DF7A478686E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262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22501064"/>
            <a:ext cx="22680216" cy="10343147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2006" indent="0" algn="ctr">
              <a:buNone/>
              <a:defRPr sz="6614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2079020" y="35708924"/>
            <a:ext cx="6804065" cy="2280848"/>
          </a:xfrm>
        </p:spPr>
        <p:txBody>
          <a:bodyPr/>
          <a:lstStyle/>
          <a:p>
            <a:fld id="{0111DAD3-812D-4FC1-9591-742981787D95}" type="datetimeFigureOut">
              <a:rPr lang="pl-PL" smtClean="0"/>
              <a:t>15.10.2025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10017096" y="35708924"/>
            <a:ext cx="10206097" cy="22808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21357203" y="35708924"/>
            <a:ext cx="6804065" cy="2280848"/>
          </a:xfrm>
        </p:spPr>
        <p:txBody>
          <a:bodyPr/>
          <a:lstStyle/>
          <a:p>
            <a:fld id="{B942260B-D42C-40FB-9493-C0555D4DAF08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A7D626E-08BB-154D-17A6-CE61FBE916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8013" y="40854486"/>
            <a:ext cx="14224261" cy="183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2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2280857"/>
            <a:ext cx="26082248" cy="8280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11404240"/>
            <a:ext cx="26082248" cy="27181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39706598"/>
            <a:ext cx="6804065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1DAD3-812D-4FC1-9591-742981787D95}" type="datetimeFigureOut">
              <a:rPr lang="pl-PL" smtClean="0"/>
              <a:t>15.10.2025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39706598"/>
            <a:ext cx="10206097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39706598"/>
            <a:ext cx="6804065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2260B-D42C-40FB-9493-C0555D4DAF08}" type="slidenum">
              <a:rPr lang="pl-PL" smtClean="0"/>
              <a:t>‹#›</a:t>
            </a:fld>
            <a:endParaRPr lang="pl-PL"/>
          </a:p>
        </p:txBody>
      </p:sp>
      <p:grpSp>
        <p:nvGrpSpPr>
          <p:cNvPr id="20" name="Group 3">
            <a:extLst>
              <a:ext uri="{FF2B5EF4-FFF2-40B4-BE49-F238E27FC236}">
                <a16:creationId xmlns:a16="http://schemas.microsoft.com/office/drawing/2014/main" id="{162DD1B6-1FDD-CFD2-D789-A3688ED50199}"/>
              </a:ext>
            </a:extLst>
          </p:cNvPr>
          <p:cNvGrpSpPr/>
          <p:nvPr userDrawn="1"/>
        </p:nvGrpSpPr>
        <p:grpSpPr>
          <a:xfrm>
            <a:off x="1049255" y="274601"/>
            <a:ext cx="28004873" cy="1628363"/>
            <a:chOff x="0" y="0"/>
            <a:chExt cx="21640800" cy="1354045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9FC071C1-5C55-E4DA-9D3B-529FF5AB32FC}"/>
                </a:ext>
              </a:extLst>
            </p:cNvPr>
            <p:cNvSpPr/>
            <p:nvPr/>
          </p:nvSpPr>
          <p:spPr>
            <a:xfrm>
              <a:off x="0" y="0"/>
              <a:ext cx="3223044" cy="1354045"/>
            </a:xfrm>
            <a:custGeom>
              <a:avLst/>
              <a:gdLst/>
              <a:ahLst/>
              <a:cxnLst/>
              <a:rect l="l" t="t" r="r" b="b"/>
              <a:pathLst>
                <a:path w="3223044" h="1354045">
                  <a:moveTo>
                    <a:pt x="0" y="0"/>
                  </a:moveTo>
                  <a:lnTo>
                    <a:pt x="3223044" y="0"/>
                  </a:lnTo>
                  <a:lnTo>
                    <a:pt x="3223044" y="1354045"/>
                  </a:lnTo>
                  <a:lnTo>
                    <a:pt x="0" y="13540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5308"/>
              </a:stretch>
            </a:blipFill>
          </p:spPr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7DF97D1-1160-EAF8-D581-D823E562F0DD}"/>
                </a:ext>
              </a:extLst>
            </p:cNvPr>
            <p:cNvSpPr/>
            <p:nvPr/>
          </p:nvSpPr>
          <p:spPr>
            <a:xfrm>
              <a:off x="8756433" y="172361"/>
              <a:ext cx="4546837" cy="966203"/>
            </a:xfrm>
            <a:custGeom>
              <a:avLst/>
              <a:gdLst/>
              <a:ahLst/>
              <a:cxnLst/>
              <a:rect l="l" t="t" r="r" b="b"/>
              <a:pathLst>
                <a:path w="4546837" h="966203">
                  <a:moveTo>
                    <a:pt x="0" y="0"/>
                  </a:moveTo>
                  <a:lnTo>
                    <a:pt x="4546837" y="0"/>
                  </a:lnTo>
                  <a:lnTo>
                    <a:pt x="4546837" y="966203"/>
                  </a:lnTo>
                  <a:lnTo>
                    <a:pt x="0" y="966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E0F0562B-23DF-40AC-9E74-23F233D7A00E}"/>
                </a:ext>
              </a:extLst>
            </p:cNvPr>
            <p:cNvSpPr/>
            <p:nvPr/>
          </p:nvSpPr>
          <p:spPr>
            <a:xfrm>
              <a:off x="3223044" y="228223"/>
              <a:ext cx="1462603" cy="806260"/>
            </a:xfrm>
            <a:custGeom>
              <a:avLst/>
              <a:gdLst/>
              <a:ahLst/>
              <a:cxnLst/>
              <a:rect l="l" t="t" r="r" b="b"/>
              <a:pathLst>
                <a:path w="1462603" h="806260">
                  <a:moveTo>
                    <a:pt x="0" y="0"/>
                  </a:moveTo>
                  <a:lnTo>
                    <a:pt x="1462604" y="0"/>
                  </a:lnTo>
                  <a:lnTo>
                    <a:pt x="1462604" y="806260"/>
                  </a:lnTo>
                  <a:lnTo>
                    <a:pt x="0" y="806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E552B992-204C-8C32-CEA4-9DDEA148BEE2}"/>
                </a:ext>
              </a:extLst>
            </p:cNvPr>
            <p:cNvSpPr/>
            <p:nvPr/>
          </p:nvSpPr>
          <p:spPr>
            <a:xfrm>
              <a:off x="13320961" y="284496"/>
              <a:ext cx="3308629" cy="798207"/>
            </a:xfrm>
            <a:custGeom>
              <a:avLst/>
              <a:gdLst/>
              <a:ahLst/>
              <a:cxnLst/>
              <a:rect l="l" t="t" r="r" b="b"/>
              <a:pathLst>
                <a:path w="3308629" h="798207">
                  <a:moveTo>
                    <a:pt x="0" y="0"/>
                  </a:moveTo>
                  <a:lnTo>
                    <a:pt x="3308629" y="0"/>
                  </a:lnTo>
                  <a:lnTo>
                    <a:pt x="3308629" y="798207"/>
                  </a:lnTo>
                  <a:lnTo>
                    <a:pt x="0" y="798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AA61B468-B808-7C57-4AE3-EB09BC58342A}"/>
                </a:ext>
              </a:extLst>
            </p:cNvPr>
            <p:cNvSpPr/>
            <p:nvPr/>
          </p:nvSpPr>
          <p:spPr>
            <a:xfrm>
              <a:off x="4695396" y="0"/>
              <a:ext cx="4284197" cy="1263838"/>
            </a:xfrm>
            <a:custGeom>
              <a:avLst/>
              <a:gdLst/>
              <a:ahLst/>
              <a:cxnLst/>
              <a:rect l="l" t="t" r="r" b="b"/>
              <a:pathLst>
                <a:path w="4284197" h="1263838">
                  <a:moveTo>
                    <a:pt x="0" y="0"/>
                  </a:moveTo>
                  <a:lnTo>
                    <a:pt x="4284197" y="0"/>
                  </a:lnTo>
                  <a:lnTo>
                    <a:pt x="4284197" y="1263838"/>
                  </a:lnTo>
                  <a:lnTo>
                    <a:pt x="0" y="12638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1C202925-20A8-29BC-E296-C6BFD7A71459}"/>
                </a:ext>
              </a:extLst>
            </p:cNvPr>
            <p:cNvSpPr/>
            <p:nvPr/>
          </p:nvSpPr>
          <p:spPr>
            <a:xfrm>
              <a:off x="17840570" y="228223"/>
              <a:ext cx="3800230" cy="854479"/>
            </a:xfrm>
            <a:custGeom>
              <a:avLst/>
              <a:gdLst/>
              <a:ahLst/>
              <a:cxnLst/>
              <a:rect l="l" t="t" r="r" b="b"/>
              <a:pathLst>
                <a:path w="3800230" h="854479">
                  <a:moveTo>
                    <a:pt x="0" y="0"/>
                  </a:moveTo>
                  <a:lnTo>
                    <a:pt x="3800230" y="0"/>
                  </a:lnTo>
                  <a:lnTo>
                    <a:pt x="3800230" y="854480"/>
                  </a:lnTo>
                  <a:lnTo>
                    <a:pt x="0" y="854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r="-3976"/>
              </a:stretch>
            </a:blipFill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CD722875-F905-B3AB-DCE5-2264591DDFB4}"/>
                </a:ext>
              </a:extLst>
            </p:cNvPr>
            <p:cNvSpPr/>
            <p:nvPr/>
          </p:nvSpPr>
          <p:spPr>
            <a:xfrm>
              <a:off x="16808064" y="69650"/>
              <a:ext cx="1171626" cy="1171626"/>
            </a:xfrm>
            <a:custGeom>
              <a:avLst/>
              <a:gdLst/>
              <a:ahLst/>
              <a:cxnLst/>
              <a:rect l="l" t="t" r="r" b="b"/>
              <a:pathLst>
                <a:path w="1171626" h="1171626">
                  <a:moveTo>
                    <a:pt x="0" y="0"/>
                  </a:moveTo>
                  <a:lnTo>
                    <a:pt x="1171625" y="0"/>
                  </a:lnTo>
                  <a:lnTo>
                    <a:pt x="1171625" y="1171626"/>
                  </a:lnTo>
                  <a:lnTo>
                    <a:pt x="0" y="11716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28" name="TextBox 55">
            <a:extLst>
              <a:ext uri="{FF2B5EF4-FFF2-40B4-BE49-F238E27FC236}">
                <a16:creationId xmlns:a16="http://schemas.microsoft.com/office/drawing/2014/main" id="{123AA491-D591-F7EF-5BDD-C0B09A4C55C5}"/>
              </a:ext>
            </a:extLst>
          </p:cNvPr>
          <p:cNvSpPr txBox="1"/>
          <p:nvPr userDrawn="1"/>
        </p:nvSpPr>
        <p:spPr>
          <a:xfrm>
            <a:off x="1186159" y="105596"/>
            <a:ext cx="5036818" cy="407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Patronat honorowy: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31" name="Prostokąt 65">
            <a:extLst>
              <a:ext uri="{FF2B5EF4-FFF2-40B4-BE49-F238E27FC236}">
                <a16:creationId xmlns:a16="http://schemas.microsoft.com/office/drawing/2014/main" id="{7600DB78-70B1-70AE-A7DC-6DA93F97ACD8}"/>
              </a:ext>
            </a:extLst>
          </p:cNvPr>
          <p:cNvSpPr/>
          <p:nvPr userDrawn="1"/>
        </p:nvSpPr>
        <p:spPr>
          <a:xfrm>
            <a:off x="7363634" y="1830748"/>
            <a:ext cx="1562560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6000" b="1" dirty="0">
                <a:latin typeface="Garamond" panose="02020404030301010803" pitchFamily="18" charset="0"/>
                <a:cs typeface="Miriam" panose="020B0502050101010101" pitchFamily="34" charset="-79"/>
              </a:rPr>
              <a:t>II Kongres </a:t>
            </a:r>
            <a:r>
              <a:rPr lang="pl-PL" sz="6000" b="1" dirty="0" err="1">
                <a:latin typeface="Garamond" panose="02020404030301010803" pitchFamily="18" charset="0"/>
                <a:cs typeface="Miriam" panose="020B0502050101010101" pitchFamily="34" charset="-79"/>
              </a:rPr>
              <a:t>Geoinformacyjny</a:t>
            </a:r>
            <a:endParaRPr lang="pl-PL" sz="6000" b="1" dirty="0">
              <a:latin typeface="Garamond" panose="02020404030301010803" pitchFamily="18" charset="0"/>
              <a:cs typeface="Miriam" panose="020B0502050101010101" pitchFamily="34" charset="-79"/>
            </a:endParaRPr>
          </a:p>
          <a:p>
            <a:pPr algn="ctr"/>
            <a:r>
              <a:rPr lang="pl-PL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„Rola technologii </a:t>
            </a:r>
            <a:r>
              <a:rPr lang="pl-PL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geoinformacyjnych</a:t>
            </a:r>
            <a:r>
              <a:rPr lang="pl-PL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nauce, gospodarce i administracji”</a:t>
            </a:r>
            <a:endParaRPr lang="pl-P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4400" dirty="0">
                <a:latin typeface="Garamond" panose="02020404030301010803" pitchFamily="18" charset="0"/>
                <a:cs typeface="Miriam" panose="020B0502050101010101" pitchFamily="34" charset="-79"/>
              </a:rPr>
              <a:t>Zielona Góra  23-24 października 2025 r.</a:t>
            </a:r>
          </a:p>
        </p:txBody>
      </p:sp>
      <p:sp>
        <p:nvSpPr>
          <p:cNvPr id="32" name="AutoShape 3">
            <a:extLst>
              <a:ext uri="{FF2B5EF4-FFF2-40B4-BE49-F238E27FC236}">
                <a16:creationId xmlns:a16="http://schemas.microsoft.com/office/drawing/2014/main" id="{61D43341-8AAD-1B91-8F23-D0532DB4EDAC}"/>
              </a:ext>
            </a:extLst>
          </p:cNvPr>
          <p:cNvSpPr/>
          <p:nvPr userDrawn="1"/>
        </p:nvSpPr>
        <p:spPr>
          <a:xfrm>
            <a:off x="1049255" y="4139862"/>
            <a:ext cx="28004874" cy="0"/>
          </a:xfrm>
          <a:prstGeom prst="line">
            <a:avLst/>
          </a:prstGeom>
          <a:ln w="57150" cap="flat">
            <a:solidFill>
              <a:srgbClr val="01189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3">
            <a:extLst>
              <a:ext uri="{FF2B5EF4-FFF2-40B4-BE49-F238E27FC236}">
                <a16:creationId xmlns:a16="http://schemas.microsoft.com/office/drawing/2014/main" id="{CD199158-361D-A7B3-8F7E-7E0622838DB9}"/>
              </a:ext>
            </a:extLst>
          </p:cNvPr>
          <p:cNvSpPr/>
          <p:nvPr userDrawn="1"/>
        </p:nvSpPr>
        <p:spPr>
          <a:xfrm>
            <a:off x="1049255" y="1902965"/>
            <a:ext cx="28004874" cy="0"/>
          </a:xfrm>
          <a:prstGeom prst="line">
            <a:avLst/>
          </a:prstGeom>
          <a:ln w="57150" cap="flat">
            <a:solidFill>
              <a:srgbClr val="0118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240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3311119" y="4378745"/>
            <a:ext cx="236762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800" b="1" dirty="0">
                <a:latin typeface="Garamond" panose="02020404030301010803" pitchFamily="18" charset="0"/>
              </a:rPr>
              <a:t>TYTUŁ POSTERU</a:t>
            </a:r>
          </a:p>
          <a:p>
            <a:pPr algn="ctr"/>
            <a:r>
              <a:rPr lang="pl-PL" sz="4800" b="1" dirty="0">
                <a:latin typeface="Garamond" panose="02020404030301010803" pitchFamily="18" charset="0"/>
              </a:rPr>
              <a:t>TYTUŁ POSTERU</a:t>
            </a:r>
          </a:p>
          <a:p>
            <a:pPr algn="ctr"/>
            <a:r>
              <a:rPr lang="pl-PL" sz="4800" b="1" dirty="0">
                <a:latin typeface="Garamond" panose="02020404030301010803" pitchFamily="18" charset="0"/>
              </a:rPr>
              <a:t>TYTUŁ POSTERU</a:t>
            </a:r>
            <a:endParaRPr lang="pl-PL" sz="4800" dirty="0">
              <a:latin typeface="Garamond" panose="02020404030301010803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001042" y="13048866"/>
            <a:ext cx="13784925" cy="8684611"/>
          </a:xfrm>
          <a:prstGeom prst="rect">
            <a:avLst/>
          </a:prstGeom>
          <a:noFill/>
          <a:ln w="63500">
            <a:solidFill>
              <a:srgbClr val="011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759">
              <a:latin typeface="Garamond" panose="02020404030301010803" pitchFamily="18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1001042" y="8368866"/>
            <a:ext cx="13860000" cy="4320000"/>
          </a:xfrm>
          <a:prstGeom prst="rect">
            <a:avLst/>
          </a:prstGeom>
          <a:noFill/>
          <a:ln w="63500">
            <a:solidFill>
              <a:srgbClr val="011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759">
              <a:latin typeface="Garamond" panose="02020404030301010803" pitchFamily="18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1001042" y="13048866"/>
            <a:ext cx="13860000" cy="630942"/>
          </a:xfrm>
          <a:prstGeom prst="rect">
            <a:avLst/>
          </a:prstGeom>
          <a:solidFill>
            <a:srgbClr val="011893"/>
          </a:solidFill>
          <a:ln>
            <a:solidFill>
              <a:srgbClr val="01189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3500" b="1" dirty="0">
                <a:solidFill>
                  <a:schemeClr val="bg1"/>
                </a:solidFill>
                <a:latin typeface="Garamond" panose="02020404030301010803" pitchFamily="18" charset="0"/>
              </a:rPr>
              <a:t>OBSZAR BADAWCZY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1001042" y="8368866"/>
            <a:ext cx="13860000" cy="630942"/>
          </a:xfrm>
          <a:prstGeom prst="rect">
            <a:avLst/>
          </a:prstGeom>
          <a:solidFill>
            <a:srgbClr val="011893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3500" b="1" dirty="0">
                <a:solidFill>
                  <a:schemeClr val="bg1"/>
                </a:solidFill>
                <a:latin typeface="Garamond" panose="02020404030301010803" pitchFamily="18" charset="0"/>
              </a:rPr>
              <a:t>WPROWADZENIE</a:t>
            </a:r>
          </a:p>
        </p:txBody>
      </p:sp>
      <p:sp>
        <p:nvSpPr>
          <p:cNvPr id="42" name="Prostokąt 41"/>
          <p:cNvSpPr/>
          <p:nvPr/>
        </p:nvSpPr>
        <p:spPr>
          <a:xfrm>
            <a:off x="3313527" y="9126072"/>
            <a:ext cx="11472440" cy="2231397"/>
          </a:xfrm>
          <a:prstGeom prst="rect">
            <a:avLst/>
          </a:prstGeom>
        </p:spPr>
        <p:txBody>
          <a:bodyPr lIns="88886" tIns="59257" rIns="88886" bIns="59257">
            <a:noAutofit/>
          </a:bodyPr>
          <a:lstStyle/>
          <a:p>
            <a:pPr algn="just"/>
            <a:endParaRPr lang="pl-PL" sz="2200" dirty="0">
              <a:latin typeface="Garamond" panose="02020404030301010803" pitchFamily="18" charset="0"/>
            </a:endParaRPr>
          </a:p>
        </p:txBody>
      </p:sp>
      <p:sp>
        <p:nvSpPr>
          <p:cNvPr id="66" name="Prostokąt 65"/>
          <p:cNvSpPr/>
          <p:nvPr/>
        </p:nvSpPr>
        <p:spPr>
          <a:xfrm>
            <a:off x="-179856" y="7468069"/>
            <a:ext cx="30420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latin typeface="Garamond" panose="02020404030301010803" pitchFamily="18" charset="0"/>
                <a:cs typeface="Miriam" panose="020B0502050101010101" pitchFamily="34" charset="-79"/>
              </a:rPr>
              <a:t>Imię Nazwisko</a:t>
            </a:r>
            <a:r>
              <a:rPr lang="pl-PL" sz="3600" b="1" baseline="30000" dirty="0">
                <a:latin typeface="Garamond" panose="02020404030301010803" pitchFamily="18" charset="0"/>
                <a:cs typeface="Miriam" panose="020B0502050101010101" pitchFamily="34" charset="-79"/>
              </a:rPr>
              <a:t>1</a:t>
            </a:r>
            <a:r>
              <a:rPr lang="pl-PL" sz="3600" b="1" dirty="0">
                <a:latin typeface="Garamond" panose="02020404030301010803" pitchFamily="18" charset="0"/>
                <a:cs typeface="Miriam" panose="020B0502050101010101" pitchFamily="34" charset="-79"/>
              </a:rPr>
              <a:t>	    		                                                                                                                                                                                  Imię Nazwisko</a:t>
            </a:r>
            <a:r>
              <a:rPr lang="pl-PL" sz="3600" b="1" baseline="30000" dirty="0">
                <a:latin typeface="Garamond" panose="02020404030301010803" pitchFamily="18" charset="0"/>
                <a:cs typeface="Miriam" panose="020B0502050101010101" pitchFamily="34" charset="-79"/>
              </a:rPr>
              <a:t>2</a:t>
            </a:r>
          </a:p>
          <a:p>
            <a:pPr algn="ctr"/>
            <a:r>
              <a:rPr lang="pl-PL" sz="3600" b="1" dirty="0">
                <a:latin typeface="Garamond" panose="02020404030301010803" pitchFamily="18" charset="0"/>
                <a:cs typeface="Miriam" panose="020B0502050101010101" pitchFamily="34" charset="-79"/>
              </a:rPr>
              <a:t> </a:t>
            </a:r>
            <a:endParaRPr lang="pl-PL" sz="3600" b="1" baseline="30000" dirty="0">
              <a:latin typeface="Garamond" panose="02020404030301010803" pitchFamily="18" charset="0"/>
              <a:cs typeface="Miriam" panose="020B0502050101010101" pitchFamily="34" charset="-79"/>
            </a:endParaRPr>
          </a:p>
        </p:txBody>
      </p:sp>
      <p:sp>
        <p:nvSpPr>
          <p:cNvPr id="71" name="Prostokąt 70"/>
          <p:cNvSpPr/>
          <p:nvPr/>
        </p:nvSpPr>
        <p:spPr>
          <a:xfrm>
            <a:off x="7255541" y="7601256"/>
            <a:ext cx="14999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baseline="30000" dirty="0">
                <a:latin typeface="Garamond" panose="02020404030301010803" pitchFamily="18" charset="0"/>
                <a:cs typeface="Miriam" panose="020B0502050101010101" pitchFamily="34" charset="-79"/>
              </a:rPr>
              <a:t>1</a:t>
            </a:r>
            <a:r>
              <a:rPr lang="pl-PL" sz="2400" b="1" dirty="0">
                <a:latin typeface="Garamond" panose="02020404030301010803" pitchFamily="18" charset="0"/>
                <a:cs typeface="Miriam" panose="020B0502050101010101" pitchFamily="34" charset="-79"/>
              </a:rPr>
              <a:t> Afiliacja, e-mail:                                                                            </a:t>
            </a:r>
            <a:r>
              <a:rPr lang="pl-PL" sz="2400" b="1" baseline="30000" dirty="0">
                <a:latin typeface="Garamond" panose="02020404030301010803" pitchFamily="18" charset="0"/>
                <a:cs typeface="Miriam" panose="020B0502050101010101" pitchFamily="34" charset="-79"/>
              </a:rPr>
              <a:t>2</a:t>
            </a:r>
            <a:r>
              <a:rPr lang="pl-PL" sz="2400" b="1" dirty="0">
                <a:latin typeface="Garamond" panose="02020404030301010803" pitchFamily="18" charset="0"/>
                <a:cs typeface="Miriam" panose="020B0502050101010101" pitchFamily="34" charset="-79"/>
              </a:rPr>
              <a:t> Afiliacja, e-mail:</a:t>
            </a:r>
          </a:p>
        </p:txBody>
      </p:sp>
      <p:sp>
        <p:nvSpPr>
          <p:cNvPr id="41" name="Prostokąt 8"/>
          <p:cNvSpPr/>
          <p:nvPr/>
        </p:nvSpPr>
        <p:spPr>
          <a:xfrm>
            <a:off x="880910" y="35994485"/>
            <a:ext cx="28079999" cy="4500001"/>
          </a:xfrm>
          <a:prstGeom prst="rect">
            <a:avLst/>
          </a:prstGeom>
          <a:noFill/>
          <a:ln w="63500">
            <a:solidFill>
              <a:srgbClr val="011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759">
              <a:latin typeface="Garamond" panose="02020404030301010803" pitchFamily="18" charset="0"/>
            </a:endParaRPr>
          </a:p>
        </p:txBody>
      </p:sp>
      <p:sp>
        <p:nvSpPr>
          <p:cNvPr id="43" name="Prostokąt 23"/>
          <p:cNvSpPr/>
          <p:nvPr/>
        </p:nvSpPr>
        <p:spPr>
          <a:xfrm>
            <a:off x="880910" y="35994485"/>
            <a:ext cx="28080000" cy="646331"/>
          </a:xfrm>
          <a:prstGeom prst="rect">
            <a:avLst/>
          </a:prstGeom>
          <a:solidFill>
            <a:srgbClr val="011893"/>
          </a:solidFill>
          <a:ln>
            <a:solidFill>
              <a:srgbClr val="01189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3500" b="1" dirty="0">
                <a:solidFill>
                  <a:schemeClr val="bg1"/>
                </a:solidFill>
                <a:latin typeface="Garamond" panose="02020404030301010803" pitchFamily="18" charset="0"/>
              </a:rPr>
              <a:t>WNIOSKI</a:t>
            </a:r>
          </a:p>
        </p:txBody>
      </p:sp>
      <p:sp>
        <p:nvSpPr>
          <p:cNvPr id="54" name="Prostokąt 8"/>
          <p:cNvSpPr/>
          <p:nvPr/>
        </p:nvSpPr>
        <p:spPr>
          <a:xfrm>
            <a:off x="15111725" y="8368866"/>
            <a:ext cx="13860000" cy="27445619"/>
          </a:xfrm>
          <a:prstGeom prst="rect">
            <a:avLst/>
          </a:prstGeom>
          <a:solidFill>
            <a:schemeClr val="bg1"/>
          </a:solidFill>
          <a:ln w="63500">
            <a:solidFill>
              <a:srgbClr val="011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759">
              <a:latin typeface="Garamond" panose="02020404030301010803" pitchFamily="18" charset="0"/>
            </a:endParaRPr>
          </a:p>
        </p:txBody>
      </p:sp>
      <p:sp>
        <p:nvSpPr>
          <p:cNvPr id="55" name="Prostokąt 23"/>
          <p:cNvSpPr/>
          <p:nvPr/>
        </p:nvSpPr>
        <p:spPr>
          <a:xfrm>
            <a:off x="15100910" y="8368866"/>
            <a:ext cx="13859182" cy="630942"/>
          </a:xfrm>
          <a:prstGeom prst="rect">
            <a:avLst/>
          </a:prstGeom>
          <a:solidFill>
            <a:srgbClr val="011893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3500" b="1" dirty="0">
                <a:solidFill>
                  <a:schemeClr val="bg1"/>
                </a:solidFill>
                <a:latin typeface="Garamond" panose="02020404030301010803" pitchFamily="18" charset="0"/>
              </a:rPr>
              <a:t>REZULTATY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3311119" y="12033811"/>
            <a:ext cx="6769134" cy="4282796"/>
          </a:xfrm>
          <a:prstGeom prst="rect">
            <a:avLst/>
          </a:prstGeom>
        </p:spPr>
        <p:txBody>
          <a:bodyPr lIns="88886" tIns="59257" rIns="88886" bIns="59257">
            <a:noAutofit/>
          </a:bodyPr>
          <a:lstStyle/>
          <a:p>
            <a:pPr algn="just"/>
            <a:endParaRPr lang="pl-PL" sz="2200" dirty="0">
              <a:latin typeface="Garamond" panose="02020404030301010803" pitchFamily="18" charset="0"/>
            </a:endParaRPr>
          </a:p>
        </p:txBody>
      </p:sp>
      <p:sp>
        <p:nvSpPr>
          <p:cNvPr id="26" name="TextBox 56">
            <a:extLst>
              <a:ext uri="{FF2B5EF4-FFF2-40B4-BE49-F238E27FC236}">
                <a16:creationId xmlns:a16="http://schemas.microsoft.com/office/drawing/2014/main" id="{BF0C41D7-449A-4440-A93E-EF23AE3B2DD8}"/>
              </a:ext>
            </a:extLst>
          </p:cNvPr>
          <p:cNvSpPr txBox="1"/>
          <p:nvPr/>
        </p:nvSpPr>
        <p:spPr>
          <a:xfrm>
            <a:off x="15025348" y="23574481"/>
            <a:ext cx="135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Tab. 1.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endParaRPr lang="pl-PL" sz="2000" i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56">
            <a:extLst>
              <a:ext uri="{FF2B5EF4-FFF2-40B4-BE49-F238E27FC236}">
                <a16:creationId xmlns:a16="http://schemas.microsoft.com/office/drawing/2014/main" id="{BF0C41D7-449A-4440-A93E-EF23AE3B2DD8}"/>
              </a:ext>
            </a:extLst>
          </p:cNvPr>
          <p:cNvSpPr txBox="1"/>
          <p:nvPr/>
        </p:nvSpPr>
        <p:spPr>
          <a:xfrm>
            <a:off x="8021042" y="18567307"/>
            <a:ext cx="666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Rys. 1.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endParaRPr lang="pl-PL" sz="2000" i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880910" y="21954485"/>
            <a:ext cx="13860000" cy="13680000"/>
          </a:xfrm>
          <a:prstGeom prst="rect">
            <a:avLst/>
          </a:prstGeom>
          <a:noFill/>
          <a:ln w="63500">
            <a:solidFill>
              <a:srgbClr val="011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759">
              <a:latin typeface="Garamond" panose="02020404030301010803" pitchFamily="18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880910" y="21954485"/>
            <a:ext cx="13860000" cy="630942"/>
          </a:xfrm>
          <a:prstGeom prst="rect">
            <a:avLst/>
          </a:prstGeom>
          <a:solidFill>
            <a:srgbClr val="011893"/>
          </a:solidFill>
          <a:ln>
            <a:solidFill>
              <a:srgbClr val="01189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3500" b="1" dirty="0">
                <a:solidFill>
                  <a:schemeClr val="bg1"/>
                </a:solidFill>
                <a:latin typeface="Garamond" panose="02020404030301010803" pitchFamily="18" charset="0"/>
              </a:rPr>
              <a:t>DANE I METODY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1060910" y="22674485"/>
            <a:ext cx="13320000" cy="540000"/>
          </a:xfrm>
          <a:prstGeom prst="rect">
            <a:avLst/>
          </a:prstGeom>
        </p:spPr>
        <p:txBody>
          <a:bodyPr lIns="88886" tIns="59257" rIns="88886" bIns="59257">
            <a:noAutofit/>
          </a:bodyPr>
          <a:lstStyle/>
          <a:p>
            <a:pPr algn="just"/>
            <a:r>
              <a:rPr lang="pl-PL" sz="2500" b="1" dirty="0">
                <a:latin typeface="Garamond" panose="02020404030301010803" pitchFamily="18" charset="0"/>
              </a:rPr>
              <a:t>DANE</a:t>
            </a:r>
          </a:p>
          <a:p>
            <a:pPr algn="just"/>
            <a:endParaRPr lang="pl-PL" sz="2200" b="1" dirty="0">
              <a:latin typeface="Garamond" panose="02020404030301010803" pitchFamily="18" charset="0"/>
            </a:endParaRPr>
          </a:p>
          <a:p>
            <a:pPr algn="just"/>
            <a:endParaRPr lang="pl-PL" sz="2200" b="1" dirty="0">
              <a:latin typeface="Garamond" panose="02020404030301010803" pitchFamily="18" charset="0"/>
            </a:endParaRPr>
          </a:p>
          <a:p>
            <a:pPr algn="just"/>
            <a:endParaRPr lang="pl-PL" sz="2200" b="1" dirty="0">
              <a:latin typeface="Garamond" panose="02020404030301010803" pitchFamily="18" charset="0"/>
            </a:endParaRPr>
          </a:p>
          <a:p>
            <a:pPr algn="just"/>
            <a:endParaRPr lang="pl-PL" sz="2200" b="1" dirty="0">
              <a:latin typeface="Garamond" panose="02020404030301010803" pitchFamily="18" charset="0"/>
            </a:endParaRPr>
          </a:p>
          <a:p>
            <a:pPr algn="just"/>
            <a:endParaRPr lang="pl-PL" sz="2200" b="1" dirty="0">
              <a:latin typeface="Garamond" panose="02020404030301010803" pitchFamily="18" charset="0"/>
            </a:endParaRPr>
          </a:p>
          <a:p>
            <a:pPr algn="just"/>
            <a:endParaRPr lang="pl-PL" sz="2200" b="1" dirty="0">
              <a:latin typeface="Garamond" panose="02020404030301010803" pitchFamily="18" charset="0"/>
            </a:endParaRPr>
          </a:p>
          <a:p>
            <a:pPr algn="just"/>
            <a:endParaRPr lang="pl-PL" sz="2200" b="1" dirty="0">
              <a:latin typeface="Garamond" panose="02020404030301010803" pitchFamily="18" charset="0"/>
            </a:endParaRPr>
          </a:p>
          <a:p>
            <a:pPr algn="just"/>
            <a:endParaRPr lang="pl-PL" sz="2200" b="1" dirty="0">
              <a:latin typeface="Garamond" panose="02020404030301010803" pitchFamily="18" charset="0"/>
            </a:endParaRPr>
          </a:p>
          <a:p>
            <a:pPr algn="just"/>
            <a:endParaRPr lang="pl-PL" sz="2200" b="1" dirty="0">
              <a:latin typeface="Garamond" panose="02020404030301010803" pitchFamily="18" charset="0"/>
            </a:endParaRPr>
          </a:p>
          <a:p>
            <a:pPr algn="just"/>
            <a:endParaRPr lang="pl-PL" sz="2200" b="1" dirty="0">
              <a:latin typeface="Garamond" panose="02020404030301010803" pitchFamily="18" charset="0"/>
            </a:endParaRPr>
          </a:p>
          <a:p>
            <a:pPr algn="just"/>
            <a:endParaRPr lang="pl-PL" sz="2200" b="1" dirty="0">
              <a:latin typeface="Garamond" panose="02020404030301010803" pitchFamily="18" charset="0"/>
            </a:endParaRPr>
          </a:p>
          <a:p>
            <a:pPr algn="just"/>
            <a:endParaRPr lang="pl-PL" sz="2200" b="1" dirty="0">
              <a:latin typeface="Garamond" panose="02020404030301010803" pitchFamily="18" charset="0"/>
            </a:endParaRPr>
          </a:p>
          <a:p>
            <a:pPr algn="just"/>
            <a:endParaRPr lang="pl-PL" sz="2200" b="1" dirty="0">
              <a:latin typeface="Garamond" panose="02020404030301010803" pitchFamily="18" charset="0"/>
            </a:endParaRPr>
          </a:p>
        </p:txBody>
      </p:sp>
      <p:sp>
        <p:nvSpPr>
          <p:cNvPr id="36" name="Prostokąt 35"/>
          <p:cNvSpPr/>
          <p:nvPr/>
        </p:nvSpPr>
        <p:spPr>
          <a:xfrm>
            <a:off x="15148470" y="11682373"/>
            <a:ext cx="11472440" cy="5109247"/>
          </a:xfrm>
          <a:prstGeom prst="rect">
            <a:avLst/>
          </a:prstGeom>
        </p:spPr>
        <p:txBody>
          <a:bodyPr lIns="88886" tIns="59257" rIns="88886" bIns="59257">
            <a:noAutofit/>
          </a:bodyPr>
          <a:lstStyle/>
          <a:p>
            <a:pPr algn="just"/>
            <a:endParaRPr lang="pl-PL" sz="2200" dirty="0">
              <a:latin typeface="Garamond" panose="02020404030301010803" pitchFamily="18" charset="0"/>
            </a:endParaRP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7DE61D14-ECED-400E-9F9F-83D31B46738F}"/>
              </a:ext>
            </a:extLst>
          </p:cNvPr>
          <p:cNvSpPr txBox="1"/>
          <p:nvPr/>
        </p:nvSpPr>
        <p:spPr>
          <a:xfrm>
            <a:off x="1181042" y="9088866"/>
            <a:ext cx="13500000" cy="3416320"/>
          </a:xfrm>
          <a:prstGeom prst="rect">
            <a:avLst/>
          </a:prstGeom>
          <a:noFill/>
          <a:ln>
            <a:solidFill>
              <a:srgbClr val="01189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endParaRPr lang="pl-PL" sz="2400" dirty="0">
              <a:latin typeface="Garamond" panose="02020404030301010803" pitchFamily="18" charset="0"/>
            </a:endParaRP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7DE61D14-ECED-400E-9F9F-83D31B46738F}"/>
              </a:ext>
            </a:extLst>
          </p:cNvPr>
          <p:cNvSpPr txBox="1"/>
          <p:nvPr/>
        </p:nvSpPr>
        <p:spPr>
          <a:xfrm>
            <a:off x="1181042" y="13768866"/>
            <a:ext cx="66600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endParaRPr lang="pl-PL" sz="2400" dirty="0">
              <a:latin typeface="Garamond" panose="02020404030301010803" pitchFamily="18" charset="0"/>
            </a:endParaRPr>
          </a:p>
          <a:p>
            <a:pPr algn="just"/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endParaRPr lang="pl-PL" sz="2400" dirty="0"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7DE61D14-ECED-400E-9F9F-83D31B46738F}"/>
              </a:ext>
            </a:extLst>
          </p:cNvPr>
          <p:cNvSpPr txBox="1"/>
          <p:nvPr/>
        </p:nvSpPr>
        <p:spPr>
          <a:xfrm>
            <a:off x="1060910" y="23214485"/>
            <a:ext cx="1350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endParaRPr lang="pl-PL" sz="2400" dirty="0"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7DE61D14-ECED-400E-9F9F-83D31B46738F}"/>
              </a:ext>
            </a:extLst>
          </p:cNvPr>
          <p:cNvSpPr txBox="1"/>
          <p:nvPr/>
        </p:nvSpPr>
        <p:spPr>
          <a:xfrm>
            <a:off x="1060910" y="27354485"/>
            <a:ext cx="13499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endParaRPr lang="pl-PL" sz="2400" dirty="0">
              <a:latin typeface="Garamond" panose="02020404030301010803" pitchFamily="18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9288" y="29514485"/>
            <a:ext cx="8043243" cy="5400000"/>
          </a:xfrm>
          <a:prstGeom prst="rect">
            <a:avLst/>
          </a:prstGeom>
        </p:spPr>
      </p:pic>
      <p:pic>
        <p:nvPicPr>
          <p:cNvPr id="49" name="Obraz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18797" y="12409420"/>
            <a:ext cx="9823408" cy="6595151"/>
          </a:xfrm>
          <a:prstGeom prst="rect">
            <a:avLst/>
          </a:prstGeom>
        </p:spPr>
      </p:pic>
      <p:pic>
        <p:nvPicPr>
          <p:cNvPr id="50" name="Obraz 49" descr="Grafika Simple Earth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1042" y="14034865"/>
            <a:ext cx="6300000" cy="4503299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060910" y="26814485"/>
            <a:ext cx="13140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500" b="1" dirty="0">
                <a:latin typeface="Garamond" panose="02020404030301010803" pitchFamily="18" charset="0"/>
              </a:rPr>
              <a:t>METODY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420910" y="35094485"/>
            <a:ext cx="1314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>
                <a:latin typeface="Garamond" panose="02020404030301010803" pitchFamily="18" charset="0"/>
                <a:cs typeface="Arial" panose="020B0604020202020204" pitchFamily="34" charset="0"/>
              </a:rPr>
              <a:t>Rys. 2. </a:t>
            </a:r>
            <a:r>
              <a:rPr lang="pl-PL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i="1" dirty="0" err="1">
                <a:latin typeface="Garamond" panose="02020404030301010803" pitchFamily="18" charset="0"/>
                <a:cs typeface="Arial" panose="020B0604020202020204" pitchFamily="34" charset="0"/>
              </a:rPr>
              <a:t>tiilte</a:t>
            </a:r>
            <a:r>
              <a:rPr lang="pl-PL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endParaRPr lang="pl-PL" i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7DE61D14-ECED-400E-9F9F-83D31B46738F}"/>
              </a:ext>
            </a:extLst>
          </p:cNvPr>
          <p:cNvSpPr txBox="1"/>
          <p:nvPr/>
        </p:nvSpPr>
        <p:spPr>
          <a:xfrm>
            <a:off x="1060910" y="36714485"/>
            <a:ext cx="2772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endParaRPr lang="pl-PL" sz="2400" dirty="0"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522333"/>
              </p:ext>
            </p:extLst>
          </p:nvPr>
        </p:nvGraphicFramePr>
        <p:xfrm>
          <a:off x="15205348" y="24114481"/>
          <a:ext cx="13140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5000">
                  <a:extLst>
                    <a:ext uri="{9D8B030D-6E8A-4147-A177-3AD203B41FA5}">
                      <a16:colId xmlns:a16="http://schemas.microsoft.com/office/drawing/2014/main" val="308126510"/>
                    </a:ext>
                  </a:extLst>
                </a:gridCol>
                <a:gridCol w="3285000">
                  <a:extLst>
                    <a:ext uri="{9D8B030D-6E8A-4147-A177-3AD203B41FA5}">
                      <a16:colId xmlns:a16="http://schemas.microsoft.com/office/drawing/2014/main" val="270627578"/>
                    </a:ext>
                  </a:extLst>
                </a:gridCol>
                <a:gridCol w="3285000">
                  <a:extLst>
                    <a:ext uri="{9D8B030D-6E8A-4147-A177-3AD203B41FA5}">
                      <a16:colId xmlns:a16="http://schemas.microsoft.com/office/drawing/2014/main" val="3565118610"/>
                    </a:ext>
                  </a:extLst>
                </a:gridCol>
                <a:gridCol w="3285000">
                  <a:extLst>
                    <a:ext uri="{9D8B030D-6E8A-4147-A177-3AD203B41FA5}">
                      <a16:colId xmlns:a16="http://schemas.microsoft.com/office/drawing/2014/main" val="38259816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Tytuł A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Tytuł B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Tytuł C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Tytuł D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7288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302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baseline="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baseline="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baseline="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2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baseline="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baseline="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baseline="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2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baseline="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baseline="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baseline="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2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baseline="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baseline="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baseline="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87126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302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baseline="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baseline="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baseline="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2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baseline="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baseline="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baseline="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2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baseline="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baseline="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baseline="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2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baseline="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baseline="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baseline="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0636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302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baseline="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baseline="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baseline="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2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baseline="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baseline="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baseline="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2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baseline="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baseline="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baseline="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2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baseline="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baseline="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r>
                        <a:rPr lang="pl-PL" sz="2000" baseline="0" dirty="0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000" baseline="0" dirty="0" err="1">
                          <a:solidFill>
                            <a:sysClr val="windowText" lastClr="000000"/>
                          </a:solidFill>
                          <a:latin typeface="Garamond" panose="02020404030301010803" pitchFamily="18" charset="0"/>
                        </a:rPr>
                        <a:t>text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0307342"/>
                  </a:ext>
                </a:extLst>
              </a:tr>
            </a:tbl>
          </a:graphicData>
        </a:graphic>
      </p:graphicFrame>
      <p:sp>
        <p:nvSpPr>
          <p:cNvPr id="52" name="pole tekstowe 51">
            <a:extLst>
              <a:ext uri="{FF2B5EF4-FFF2-40B4-BE49-F238E27FC236}">
                <a16:creationId xmlns:a16="http://schemas.microsoft.com/office/drawing/2014/main" id="{7DE61D14-ECED-400E-9F9F-83D31B46738F}"/>
              </a:ext>
            </a:extLst>
          </p:cNvPr>
          <p:cNvSpPr txBox="1"/>
          <p:nvPr/>
        </p:nvSpPr>
        <p:spPr>
          <a:xfrm>
            <a:off x="15212376" y="19732100"/>
            <a:ext cx="13499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endParaRPr lang="pl-PL" sz="2400" dirty="0">
              <a:latin typeface="Garamond" panose="02020404030301010803" pitchFamily="18" charset="0"/>
            </a:endParaRPr>
          </a:p>
        </p:txBody>
      </p:sp>
      <p:sp>
        <p:nvSpPr>
          <p:cNvPr id="53" name="TextBox 56">
            <a:extLst>
              <a:ext uri="{FF2B5EF4-FFF2-40B4-BE49-F238E27FC236}">
                <a16:creationId xmlns:a16="http://schemas.microsoft.com/office/drawing/2014/main" id="{BF0C41D7-449A-4440-A93E-EF23AE3B2DD8}"/>
              </a:ext>
            </a:extLst>
          </p:cNvPr>
          <p:cNvSpPr txBox="1"/>
          <p:nvPr/>
        </p:nvSpPr>
        <p:spPr>
          <a:xfrm>
            <a:off x="15212376" y="18868625"/>
            <a:ext cx="135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Rys. 3.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r>
              <a:rPr lang="pl-PL" sz="2000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Garamond" panose="02020404030301010803" pitchFamily="18" charset="0"/>
                <a:cs typeface="Arial" panose="020B0604020202020204" pitchFamily="34" charset="0"/>
              </a:rPr>
              <a:t>tilte</a:t>
            </a:r>
            <a:endParaRPr lang="pl-PL" sz="2000" i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7DE61D14-ECED-400E-9F9F-83D31B46738F}"/>
              </a:ext>
            </a:extLst>
          </p:cNvPr>
          <p:cNvSpPr txBox="1"/>
          <p:nvPr/>
        </p:nvSpPr>
        <p:spPr>
          <a:xfrm>
            <a:off x="15415303" y="9234159"/>
            <a:ext cx="13500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endParaRPr lang="pl-PL" sz="2400" dirty="0">
              <a:latin typeface="Garamond" panose="02020404030301010803" pitchFamily="18" charset="0"/>
            </a:endParaRPr>
          </a:p>
        </p:txBody>
      </p: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7DE61D14-ECED-400E-9F9F-83D31B46738F}"/>
              </a:ext>
            </a:extLst>
          </p:cNvPr>
          <p:cNvSpPr txBox="1"/>
          <p:nvPr/>
        </p:nvSpPr>
        <p:spPr>
          <a:xfrm>
            <a:off x="15148470" y="26453983"/>
            <a:ext cx="13499999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800" dirty="0" err="1">
                <a:latin typeface="Garamond" panose="02020404030301010803" pitchFamily="18" charset="0"/>
              </a:rPr>
              <a:t>Text</a:t>
            </a:r>
            <a:r>
              <a:rPr lang="pl-PL" sz="28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pl-PL" sz="2400" dirty="0" err="1">
                <a:latin typeface="Garamond" panose="02020404030301010803" pitchFamily="18" charset="0"/>
              </a:rPr>
              <a:t>Text</a:t>
            </a:r>
            <a:endParaRPr lang="pl-PL" sz="2400" dirty="0">
              <a:latin typeface="Garamond" panose="02020404030301010803" pitchFamily="18" charset="0"/>
            </a:endParaRPr>
          </a:p>
          <a:p>
            <a:pPr algn="just"/>
            <a:endParaRPr lang="pl-PL" sz="2400" dirty="0">
              <a:latin typeface="Garamond" panose="02020404030301010803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D7E9E62-8E75-A40D-0D06-FF6C93769CCA}"/>
              </a:ext>
            </a:extLst>
          </p:cNvPr>
          <p:cNvSpPr txBox="1"/>
          <p:nvPr/>
        </p:nvSpPr>
        <p:spPr>
          <a:xfrm>
            <a:off x="8166800" y="19630250"/>
            <a:ext cx="63342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Text</a:t>
            </a:r>
            <a:endParaRPr lang="pl-PL" dirty="0"/>
          </a:p>
        </p:txBody>
      </p:sp>
      <p:pic>
        <p:nvPicPr>
          <p:cNvPr id="34" name="Obraz 33">
            <a:extLst>
              <a:ext uri="{FF2B5EF4-FFF2-40B4-BE49-F238E27FC236}">
                <a16:creationId xmlns:a16="http://schemas.microsoft.com/office/drawing/2014/main" id="{848FAA6D-00D0-921C-37DD-9769659593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255" y="4325444"/>
            <a:ext cx="2244577" cy="23846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Obraz 39">
            <a:extLst>
              <a:ext uri="{FF2B5EF4-FFF2-40B4-BE49-F238E27FC236}">
                <a16:creationId xmlns:a16="http://schemas.microsoft.com/office/drawing/2014/main" id="{046C5009-BB6F-56AE-BC54-B7D8020C50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4918" y="4401763"/>
            <a:ext cx="2129211" cy="22622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009514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bieskozielony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D6689AB5A5A48A7D48B65C0C0C67D" ma:contentTypeVersion="10" ma:contentTypeDescription="Create a new document." ma:contentTypeScope="" ma:versionID="ad24d6dfc8c85b193d8fc8ec11cca9c6">
  <xsd:schema xmlns:xsd="http://www.w3.org/2001/XMLSchema" xmlns:xs="http://www.w3.org/2001/XMLSchema" xmlns:p="http://schemas.microsoft.com/office/2006/metadata/properties" xmlns:ns2="2556a869-ab30-4b54-aacb-7da3ffd69d42" targetNamespace="http://schemas.microsoft.com/office/2006/metadata/properties" ma:root="true" ma:fieldsID="4c0596de3b50ee7eca3622f88e446af4" ns2:_="">
    <xsd:import namespace="2556a869-ab30-4b54-aacb-7da3ffd69d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56a869-ab30-4b54-aacb-7da3ffd69d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EE4CEA-3381-488C-86A4-F4201D8AFC11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2556a869-ab30-4b54-aacb-7da3ffd69d42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BE39B49-3F59-44B1-ABAB-5CAA8524AF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56a869-ab30-4b54-aacb-7da3ffd69d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92C6F6-DCE4-4A90-920B-6D0B46291F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5323</TotalTime>
  <Words>2267</Words>
  <Application>Microsoft Office PowerPoint</Application>
  <PresentationFormat>Niestandardowy</PresentationFormat>
  <Paragraphs>55</Paragraphs>
  <Slides>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Garamond</vt:lpstr>
      <vt:lpstr>Public Sans Bold</vt:lpstr>
      <vt:lpstr>Times New Roman</vt:lpstr>
      <vt:lpstr>Motyw pakietu Office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Bac-Bronowicz</dc:creator>
  <cp:lastModifiedBy>oem</cp:lastModifiedBy>
  <cp:revision>305</cp:revision>
  <dcterms:created xsi:type="dcterms:W3CDTF">2014-04-13T10:39:59Z</dcterms:created>
  <dcterms:modified xsi:type="dcterms:W3CDTF">2025-10-15T21:07:03Z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0x010100823D6689AB5A5A48A7D48B65C0C0C67D</vt:lpwstr>
  </property>
</Properties>
</file>